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7" r:id="rId7"/>
    <p:sldId id="261" r:id="rId8"/>
    <p:sldId id="268" r:id="rId9"/>
    <p:sldId id="264" r:id="rId10"/>
    <p:sldId id="262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iakgTPLCiA" TargetMode="External"/><Relationship Id="rId2" Type="http://schemas.openxmlformats.org/officeDocument/2006/relationships/hyperlink" Target="https://www.youtube.com/watch?v=S6wQBFeP4X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SMlzXB99Pks" TargetMode="External"/><Relationship Id="rId4" Type="http://schemas.openxmlformats.org/officeDocument/2006/relationships/hyperlink" Target="https://www.youtube.com/watch?v=cgElAiB3IKk&amp;index=4&amp;list=PLlcWwiAM-cTWw7uUxxgqUQlwwvvvkPk5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5Q5FFWRxC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10400" cy="37623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3901" y="2404531"/>
            <a:ext cx="7766936" cy="1646302"/>
          </a:xfrm>
        </p:spPr>
        <p:txBody>
          <a:bodyPr/>
          <a:lstStyle/>
          <a:p>
            <a:r>
              <a:rPr lang="nl-NL" dirty="0" smtClean="0"/>
              <a:t>Muzieklessen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565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logboek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Les 1 (+ datum) </a:t>
            </a:r>
          </a:p>
          <a:p>
            <a:pPr>
              <a:buFontTx/>
              <a:buChar char="-"/>
            </a:pPr>
            <a:r>
              <a:rPr lang="nl-NL" dirty="0"/>
              <a:t>Beschrijf kort wat je in de les hebt gedaan</a:t>
            </a:r>
          </a:p>
          <a:p>
            <a:pPr>
              <a:buFontTx/>
              <a:buChar char="-"/>
            </a:pPr>
            <a:r>
              <a:rPr lang="nl-NL" dirty="0" smtClean="0"/>
              <a:t>Met </a:t>
            </a:r>
            <a:r>
              <a:rPr lang="nl-NL" dirty="0"/>
              <a:t>wie heb je samengewerkt </a:t>
            </a:r>
            <a:r>
              <a:rPr lang="nl-NL" dirty="0" smtClean="0"/>
              <a:t>/ overlegt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de les ervaren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Wat </a:t>
            </a:r>
            <a:r>
              <a:rPr lang="nl-NL" dirty="0"/>
              <a:t>vond je minder prettig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</a:t>
            </a:r>
            <a:r>
              <a:rPr lang="nl-NL" dirty="0"/>
              <a:t>heb je aan je </a:t>
            </a:r>
            <a:r>
              <a:rPr lang="nl-NL" dirty="0" smtClean="0"/>
              <a:t>leerdoelen </a:t>
            </a:r>
            <a:r>
              <a:rPr lang="nl-NL" dirty="0"/>
              <a:t>gewerkt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715" y="904759"/>
            <a:ext cx="3368856" cy="385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6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 smtClean="0"/>
              <a:t>Volgende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949992" cy="4578322"/>
          </a:xfrm>
        </p:spPr>
        <p:txBody>
          <a:bodyPr/>
          <a:lstStyle/>
          <a:p>
            <a:r>
              <a:rPr lang="nl-NL" dirty="0" smtClean="0"/>
              <a:t>Meenemen;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J</a:t>
            </a:r>
            <a:r>
              <a:rPr lang="nl-NL" dirty="0" smtClean="0"/>
              <a:t>e uitgewerkte </a:t>
            </a:r>
            <a:r>
              <a:rPr lang="nl-NL" dirty="0" smtClean="0"/>
              <a:t>logboek </a:t>
            </a:r>
            <a:r>
              <a:rPr lang="nl-NL" dirty="0" smtClean="0"/>
              <a:t>(zie vorige sheet voor de vragen)</a:t>
            </a:r>
          </a:p>
          <a:p>
            <a:pPr>
              <a:buFontTx/>
              <a:buChar char="-"/>
            </a:pPr>
            <a:r>
              <a:rPr lang="nl-NL" dirty="0" smtClean="0"/>
              <a:t>Je uitgewerkte leerdoelen (zie voorlaatste sheet voor de punten)</a:t>
            </a:r>
          </a:p>
          <a:p>
            <a:pPr>
              <a:buFontTx/>
              <a:buChar char="-"/>
            </a:pPr>
            <a:r>
              <a:rPr lang="nl-NL" dirty="0" smtClean="0"/>
              <a:t>Je neemt bovenstaande </a:t>
            </a:r>
            <a:r>
              <a:rPr lang="nl-NL" dirty="0" smtClean="0"/>
              <a:t>uitgeprint mee in een snelhechter, duidelijk voorzien van een voorblad met daarop je naam, het vak ‘Muziek’, datum, naam docent (Simon Poelman) en klascode (W18MZ/PW)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452" y="3639033"/>
            <a:ext cx="3987130" cy="321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3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Zingende afsluiting van de 1e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8596668" cy="3880773"/>
          </a:xfrm>
        </p:spPr>
        <p:txBody>
          <a:bodyPr/>
          <a:lstStyle/>
          <a:p>
            <a:r>
              <a:rPr lang="nl-NL" dirty="0"/>
              <a:t>We sluiten af met </a:t>
            </a:r>
            <a:r>
              <a:rPr lang="nl-NL" dirty="0" smtClean="0"/>
              <a:t>het zingen van een lekkere meezinger</a:t>
            </a:r>
          </a:p>
          <a:p>
            <a:pPr marL="0" indent="0">
              <a:buNone/>
            </a:pPr>
            <a:r>
              <a:rPr lang="nl-NL" dirty="0" smtClean="0"/>
              <a:t>De klas kiest uit de volgende meezingers: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Vijftien miljoen mensen - </a:t>
            </a:r>
            <a:r>
              <a:rPr lang="nl-NL" dirty="0" err="1" smtClean="0">
                <a:hlinkClick r:id="rId2"/>
              </a:rPr>
              <a:t>Fluitsma</a:t>
            </a:r>
            <a:r>
              <a:rPr lang="nl-NL" dirty="0" smtClean="0">
                <a:hlinkClick r:id="rId2"/>
              </a:rPr>
              <a:t> &amp; van Thijn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Geef mij nu je angst - Guus Meeuwis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4"/>
              </a:rPr>
              <a:t>Ik wil met je lachen - Guus Meeuwis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5"/>
              </a:rPr>
              <a:t>Niet of nooit geweest - Acda en de Munnik</a:t>
            </a:r>
            <a:endParaRPr lang="nl-NL" dirty="0" smtClean="0"/>
          </a:p>
          <a:p>
            <a:r>
              <a:rPr lang="nl-NL" dirty="0" smtClean="0"/>
              <a:t>Verder maken jullie met elkaar alvast een </a:t>
            </a:r>
            <a:r>
              <a:rPr lang="nl-NL" dirty="0"/>
              <a:t>keuze </a:t>
            </a:r>
            <a:r>
              <a:rPr lang="nl-NL" dirty="0" smtClean="0"/>
              <a:t>voor </a:t>
            </a:r>
            <a:r>
              <a:rPr lang="nl-NL" dirty="0"/>
              <a:t>een liedje voor de volgende les.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11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Start lessen Muziek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16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Start lessen: Wat gaan we doen?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zijn de lesdoelen deze periode?</a:t>
            </a:r>
            <a:r>
              <a:rPr lang="nl-NL" dirty="0"/>
              <a:t> 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gaat je eigen mogelijkheden wat betreft muziek ontdekken en verder ontwikkelen.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gaat </a:t>
            </a:r>
            <a:r>
              <a:rPr lang="nl-NL" dirty="0" smtClean="0"/>
              <a:t>samenwerken, samenspelen </a:t>
            </a:r>
            <a:r>
              <a:rPr lang="nl-NL" dirty="0"/>
              <a:t>en samen zingen 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maakt kennis met verschillende soorten muziek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maakt kennis met de verschillende doelgroepen en wat muziek voor hen </a:t>
            </a:r>
            <a:r>
              <a:rPr lang="nl-NL" dirty="0" smtClean="0"/>
              <a:t>betekent</a:t>
            </a:r>
          </a:p>
          <a:p>
            <a:r>
              <a:rPr lang="nl-NL" dirty="0" smtClean="0"/>
              <a:t>Je </a:t>
            </a:r>
            <a:r>
              <a:rPr lang="nl-NL" dirty="0"/>
              <a:t>leert verschillende activiteiten die je met muziek kunt doen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67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Bij </a:t>
            </a:r>
            <a:r>
              <a:rPr lang="nl-NL" dirty="0"/>
              <a:t>muziek word je </a:t>
            </a:r>
            <a:r>
              <a:rPr lang="nl-NL" dirty="0" smtClean="0"/>
              <a:t>getoetst </a:t>
            </a:r>
            <a:r>
              <a:rPr lang="nl-NL" dirty="0"/>
              <a:t>op de </a:t>
            </a:r>
            <a:r>
              <a:rPr lang="nl-NL" dirty="0" smtClean="0"/>
              <a:t>volgende </a:t>
            </a:r>
            <a:r>
              <a:rPr lang="nl-NL" dirty="0"/>
              <a:t>onderdelen: </a:t>
            </a:r>
            <a:endParaRPr lang="nl-NL" dirty="0" smtClean="0"/>
          </a:p>
          <a:p>
            <a:r>
              <a:rPr lang="nl-NL" dirty="0"/>
              <a:t>A</a:t>
            </a:r>
            <a:r>
              <a:rPr lang="nl-NL" dirty="0" smtClean="0"/>
              <a:t>ctieve </a:t>
            </a:r>
            <a:r>
              <a:rPr lang="nl-NL" dirty="0"/>
              <a:t>deelname aan de lessen bij alle activiteiten die we doen in de </a:t>
            </a:r>
            <a:r>
              <a:rPr lang="nl-NL" dirty="0" smtClean="0"/>
              <a:t>lessen </a:t>
            </a:r>
            <a:r>
              <a:rPr lang="nl-NL" dirty="0"/>
              <a:t>maar ook </a:t>
            </a:r>
            <a:r>
              <a:rPr lang="nl-NL" dirty="0" smtClean="0"/>
              <a:t>bij de </a:t>
            </a:r>
            <a:r>
              <a:rPr lang="nl-NL" dirty="0"/>
              <a:t>voorbereidingen die je doet voor alle lessen. </a:t>
            </a:r>
          </a:p>
          <a:p>
            <a:r>
              <a:rPr lang="nl-NL" dirty="0" smtClean="0"/>
              <a:t>De </a:t>
            </a:r>
            <a:r>
              <a:rPr lang="nl-NL" dirty="0"/>
              <a:t>individuele opdracht (het samenstellen van een </a:t>
            </a:r>
            <a:r>
              <a:rPr lang="nl-NL" dirty="0" smtClean="0"/>
              <a:t>muziek-activiteitenboek</a:t>
            </a:r>
            <a:r>
              <a:rPr lang="nl-NL" dirty="0" smtClean="0"/>
              <a:t>) </a:t>
            </a:r>
            <a:endParaRPr lang="nl-NL" dirty="0"/>
          </a:p>
          <a:p>
            <a:r>
              <a:rPr lang="nl-NL" dirty="0" smtClean="0"/>
              <a:t>Het bijhouden van je </a:t>
            </a:r>
            <a:r>
              <a:rPr lang="nl-NL" dirty="0"/>
              <a:t>logboek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8376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 1: </a:t>
            </a:r>
            <a:r>
              <a:rPr lang="nl-NL" dirty="0" smtClean="0"/>
              <a:t>Muzikale kennismaking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6817"/>
            <a:ext cx="8936929" cy="3880773"/>
          </a:xfrm>
        </p:spPr>
        <p:txBody>
          <a:bodyPr/>
          <a:lstStyle/>
          <a:p>
            <a:r>
              <a:rPr lang="nl-NL" dirty="0" smtClean="0"/>
              <a:t>Noem </a:t>
            </a:r>
            <a:r>
              <a:rPr lang="nl-NL" dirty="0"/>
              <a:t>je naam en aansluitend een muziekinstrument welke ook begint met de beginletter van je </a:t>
            </a:r>
            <a:r>
              <a:rPr lang="nl-NL" dirty="0" smtClean="0"/>
              <a:t>voornaam</a:t>
            </a:r>
            <a:r>
              <a:rPr lang="nl-NL" dirty="0"/>
              <a:t>. </a:t>
            </a:r>
          </a:p>
          <a:p>
            <a:r>
              <a:rPr lang="nl-NL" dirty="0"/>
              <a:t>Klassikaal </a:t>
            </a:r>
            <a:r>
              <a:rPr lang="nl-NL" dirty="0" smtClean="0"/>
              <a:t>een </a:t>
            </a:r>
            <a:r>
              <a:rPr lang="nl-NL" dirty="0"/>
              <a:t>woordspin over </a:t>
            </a:r>
            <a:r>
              <a:rPr lang="nl-NL" dirty="0" smtClean="0"/>
              <a:t>muziek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854" y="3317203"/>
            <a:ext cx="5454764" cy="232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0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</p:spPr>
        <p:txBody>
          <a:bodyPr>
            <a:normAutofit fontScale="90000"/>
          </a:bodyPr>
          <a:lstStyle/>
          <a:p>
            <a:r>
              <a:rPr lang="nl-NL" dirty="0"/>
              <a:t>Korte uitleg over </a:t>
            </a:r>
            <a:r>
              <a:rPr lang="nl-NL" dirty="0" smtClean="0"/>
              <a:t>de spelen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 smtClean="0"/>
              <a:t>We doen </a:t>
            </a:r>
            <a:r>
              <a:rPr lang="nl-NL" dirty="0"/>
              <a:t>deze les verschillende </a:t>
            </a:r>
            <a:r>
              <a:rPr lang="nl-NL" dirty="0" smtClean="0"/>
              <a:t>muziekspelen die </a:t>
            </a:r>
            <a:r>
              <a:rPr lang="nl-NL" dirty="0"/>
              <a:t>gericht zijn op verschillende </a:t>
            </a:r>
            <a:r>
              <a:rPr lang="nl-NL" dirty="0" smtClean="0"/>
              <a:t>ontwikkelingsgebieden; bijvoorbeeld het verbeteren van: </a:t>
            </a:r>
          </a:p>
          <a:p>
            <a:pPr marL="400050" lvl="1" indent="0">
              <a:buNone/>
            </a:pPr>
            <a:r>
              <a:rPr lang="nl-NL" sz="1900" dirty="0" smtClean="0"/>
              <a:t>- persoonlijke </a:t>
            </a:r>
            <a:r>
              <a:rPr lang="nl-NL" sz="1900" dirty="0"/>
              <a:t>vaardigheden </a:t>
            </a:r>
            <a:endParaRPr lang="nl-NL" sz="1900" dirty="0" smtClean="0"/>
          </a:p>
          <a:p>
            <a:pPr marL="400050" lvl="1" indent="0">
              <a:buNone/>
            </a:pPr>
            <a:r>
              <a:rPr lang="nl-NL" sz="1900" dirty="0" smtClean="0"/>
              <a:t>- sociale </a:t>
            </a:r>
            <a:r>
              <a:rPr lang="nl-NL" sz="1900" dirty="0"/>
              <a:t>vaardigheden </a:t>
            </a:r>
            <a:endParaRPr lang="nl-NL" sz="1900" dirty="0" smtClean="0"/>
          </a:p>
          <a:p>
            <a:pPr marL="400050" lvl="1" indent="0">
              <a:buNone/>
            </a:pPr>
            <a:r>
              <a:rPr lang="nl-NL" sz="1900" dirty="0" smtClean="0"/>
              <a:t>- creatieve </a:t>
            </a:r>
            <a:r>
              <a:rPr lang="nl-NL" sz="1900" dirty="0"/>
              <a:t>vaardigheden </a:t>
            </a:r>
            <a:endParaRPr lang="nl-NL" sz="1900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956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 smtClean="0"/>
              <a:t>Instrumentenslag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84663"/>
            <a:ext cx="9028369" cy="4656699"/>
          </a:xfrm>
        </p:spPr>
        <p:txBody>
          <a:bodyPr/>
          <a:lstStyle/>
          <a:p>
            <a:r>
              <a:rPr lang="nl-NL" dirty="0"/>
              <a:t>Elk groepslid kiest een muziekinstrument als naam</a:t>
            </a:r>
          </a:p>
          <a:p>
            <a:r>
              <a:rPr lang="nl-NL" dirty="0" smtClean="0"/>
              <a:t>Jullie gaan in groepjes van </a:t>
            </a:r>
            <a:r>
              <a:rPr lang="nl-NL" dirty="0" smtClean="0"/>
              <a:t>acht</a:t>
            </a:r>
            <a:r>
              <a:rPr lang="nl-NL" dirty="0" smtClean="0"/>
              <a:t> </a:t>
            </a:r>
            <a:r>
              <a:rPr lang="nl-NL" dirty="0" smtClean="0"/>
              <a:t>in een kring zitten (twee groepen dus)</a:t>
            </a:r>
          </a:p>
          <a:p>
            <a:r>
              <a:rPr lang="nl-NL" dirty="0" smtClean="0"/>
              <a:t>Elk groepslid gaat zitten met de handen op de knieën</a:t>
            </a:r>
            <a:endParaRPr lang="nl-NL" dirty="0"/>
          </a:p>
          <a:p>
            <a:r>
              <a:rPr lang="nl-NL" dirty="0" smtClean="0"/>
              <a:t>Eén groepslid staat in het midden van de kring met opgerolde krant in de hand</a:t>
            </a:r>
          </a:p>
          <a:p>
            <a:r>
              <a:rPr lang="nl-NL" dirty="0" smtClean="0"/>
              <a:t>Iemand uit de kring begint met het noemen van een muziekinstrument van iemand uit de groep (niet zijn eigen instrumentnaam)</a:t>
            </a:r>
          </a:p>
          <a:p>
            <a:r>
              <a:rPr lang="nl-NL" dirty="0" smtClean="0"/>
              <a:t>Staande persoon bedenkt wie bij het instrument hoort en slaat deze persoon met krant op de hand</a:t>
            </a:r>
          </a:p>
          <a:p>
            <a:r>
              <a:rPr lang="nl-NL" dirty="0" smtClean="0"/>
              <a:t>Degene die geraakt moet worden probeert voordat hij geraakt wordt een andere muzieknaam te noemen waardoor de staande persoon ineens iemand anders moet slaan. Het vergt dus snelheid van denken.</a:t>
            </a:r>
          </a:p>
          <a:p>
            <a:r>
              <a:rPr lang="nl-NL" dirty="0" smtClean="0"/>
              <a:t>Wordt je wel geslagen dan moet je in het midden staan en neem je die rol over.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42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 smtClean="0"/>
              <a:t>Het geluidsvierkant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54034"/>
            <a:ext cx="9211249" cy="49508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Er wordt een groot vierkant gemaakt met zestien hokjes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groepsleden (niet meer dus dan zestien) bedenken een geluid en plaatsen dat geluid in één van de hokjes.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Komen geluiden dubbel voor dan wordt de </a:t>
            </a:r>
            <a:r>
              <a:rPr lang="nl-NL" dirty="0" err="1" smtClean="0"/>
              <a:t>dubbeling</a:t>
            </a:r>
            <a:r>
              <a:rPr lang="nl-NL" dirty="0" smtClean="0"/>
              <a:t> weggeveegd en blijft dat hokje leeg.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Resultaat is een ‘partituur’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 vormen samen een spreekkoor door op aanwijzing de hokjes bij langs te gaan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Staat er niks in een hokje dan houd je je een tel stil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 voeren het tempo op en als ook dat lukt doen we samen een canon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078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>
            <a:normAutofit fontScale="90000"/>
          </a:bodyPr>
          <a:lstStyle/>
          <a:p>
            <a:r>
              <a:rPr lang="nl-NL" dirty="0"/>
              <a:t>Stop!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0971"/>
            <a:ext cx="8596668" cy="3880773"/>
          </a:xfrm>
        </p:spPr>
        <p:txBody>
          <a:bodyPr/>
          <a:lstStyle/>
          <a:p>
            <a:r>
              <a:rPr lang="nl-NL" dirty="0" smtClean="0"/>
              <a:t>Er klinkt muziek waarop jullie gaan bewegen in een cirkel door het lokaal</a:t>
            </a:r>
          </a:p>
          <a:p>
            <a:r>
              <a:rPr lang="nl-NL" dirty="0" smtClean="0"/>
              <a:t>Probeer mee te voelen met de muziek (bewegen, lopend of dansend)</a:t>
            </a:r>
          </a:p>
          <a:p>
            <a:r>
              <a:rPr lang="nl-NL" dirty="0" smtClean="0"/>
              <a:t>Zodra de muziek wordt stopgezet blijf je staan in de houding die je op dat moment had aangenomen (bevriezen)</a:t>
            </a:r>
          </a:p>
          <a:p>
            <a:r>
              <a:rPr lang="nl-NL" dirty="0" smtClean="0"/>
              <a:t>Als de muziek weer start ga je weer door</a:t>
            </a:r>
          </a:p>
          <a:p>
            <a:r>
              <a:rPr lang="nl-NL" dirty="0" smtClean="0"/>
              <a:t>Dit herhaalt zich een poosje waarbij steeds onverwacht de muziek stopt.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Vrolijke muziek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05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10047272" cy="4722013"/>
          </a:xfrm>
        </p:spPr>
        <p:txBody>
          <a:bodyPr/>
          <a:lstStyle/>
          <a:p>
            <a:r>
              <a:rPr lang="nl-NL" dirty="0" smtClean="0"/>
              <a:t>Bedenk </a:t>
            </a:r>
            <a:r>
              <a:rPr lang="nl-NL" dirty="0" smtClean="0"/>
              <a:t>twee </a:t>
            </a:r>
            <a:r>
              <a:rPr lang="nl-NL" dirty="0" smtClean="0"/>
              <a:t>leerdoelen over muziek. </a:t>
            </a:r>
          </a:p>
          <a:p>
            <a:r>
              <a:rPr lang="nl-NL" dirty="0" smtClean="0"/>
              <a:t>Beschrijf dus wat je deze periode </a:t>
            </a:r>
            <a:r>
              <a:rPr lang="nl-NL" dirty="0" smtClean="0"/>
              <a:t>wilt </a:t>
            </a:r>
            <a:r>
              <a:rPr lang="nl-NL" dirty="0" smtClean="0"/>
              <a:t>leren </a:t>
            </a:r>
            <a:r>
              <a:rPr lang="nl-NL" dirty="0" smtClean="0"/>
              <a:t>over muziek</a:t>
            </a:r>
          </a:p>
          <a:p>
            <a:pPr>
              <a:buFontTx/>
              <a:buChar char="-"/>
            </a:pPr>
            <a:r>
              <a:rPr lang="nl-NL" dirty="0" smtClean="0"/>
              <a:t>Eén leerdoel wat je zelf wilt leren over muziek (wat wil je daarin bij jezelf ontwikkelen).</a:t>
            </a:r>
          </a:p>
          <a:p>
            <a:pPr>
              <a:buFontTx/>
              <a:buChar char="-"/>
            </a:pPr>
            <a:r>
              <a:rPr lang="nl-NL" dirty="0" smtClean="0"/>
              <a:t>Eén leerdoel over wat je wilt</a:t>
            </a:r>
            <a:r>
              <a:rPr lang="nl-NL" dirty="0" smtClean="0"/>
              <a:t> leren over het </a:t>
            </a:r>
            <a:r>
              <a:rPr lang="nl-NL" dirty="0" smtClean="0"/>
              <a:t>inzetten van ‘</a:t>
            </a:r>
            <a:r>
              <a:rPr lang="nl-NL" dirty="0" smtClean="0"/>
              <a:t>muzie</a:t>
            </a:r>
            <a:r>
              <a:rPr lang="nl-NL" dirty="0" smtClean="0"/>
              <a:t>k’ als activiteit in je toekomstige beroep (werken met je doelgroep).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909" y="3680355"/>
            <a:ext cx="3590381" cy="263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0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3455</TotalTime>
  <Words>681</Words>
  <Application>Microsoft Office PowerPoint</Application>
  <PresentationFormat>Breedbeeld</PresentationFormat>
  <Paragraphs>72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Muzieklessen</vt:lpstr>
      <vt:lpstr>Start lessen Muziek</vt:lpstr>
      <vt:lpstr>Toetsing: </vt:lpstr>
      <vt:lpstr>Les 1: Muzikale kennismaking</vt:lpstr>
      <vt:lpstr>Korte uitleg over de spelen  </vt:lpstr>
      <vt:lpstr>Instrumentenslag</vt:lpstr>
      <vt:lpstr>Het geluidsvierkant</vt:lpstr>
      <vt:lpstr>Stop!  </vt:lpstr>
      <vt:lpstr>Leerdoelen</vt:lpstr>
      <vt:lpstr>Uitleg logboek</vt:lpstr>
      <vt:lpstr>Volgende week:</vt:lpstr>
      <vt:lpstr>Zingende afsluiting van de 1e les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Simon Poelman</cp:lastModifiedBy>
  <cp:revision>19</cp:revision>
  <dcterms:created xsi:type="dcterms:W3CDTF">2017-09-08T17:30:29Z</dcterms:created>
  <dcterms:modified xsi:type="dcterms:W3CDTF">2018-09-11T20:36:16Z</dcterms:modified>
</cp:coreProperties>
</file>